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267" r:id="rId2"/>
    <p:sldId id="269" r:id="rId3"/>
    <p:sldId id="276" r:id="rId4"/>
    <p:sldId id="277" r:id="rId5"/>
    <p:sldId id="274" r:id="rId6"/>
    <p:sldId id="278" r:id="rId7"/>
    <p:sldId id="27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008000"/>
    <a:srgbClr val="FF9900"/>
    <a:srgbClr val="66FF66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9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7775C-DB5F-4C2A-97E5-C0424278A37B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64DBB-D282-43AF-9E40-F25FF2A4CE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34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012A4-ACBE-46D5-BA1B-5EC189DB2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C87A3-0639-44A8-B30E-3694BFC990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FD229-65A2-4A81-BF60-E55079DFF6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AAC8F-BB43-4FE5-A888-31AD533D4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CB786-39BF-4CF8-9396-96D039D3C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A1EF8-412E-4D8E-9514-5D1DD130B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88899-9E1F-470C-AC79-6FD6F6C2EF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E2E66-6607-457F-97F4-62878FDCAC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178D8-C0BA-4542-894E-306764A5D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1071A-00F0-4813-8FE7-F56A85ABC4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88E09-9FFA-4875-B15F-74E11D1181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1397665-EFCD-49B7-A7A1-9E31496C0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357430"/>
            <a:ext cx="7488832" cy="2448272"/>
          </a:xfrm>
          <a:prstGeom prst="rect">
            <a:avLst/>
          </a:prstGeom>
          <a:noFill/>
        </p:spPr>
        <p:txBody>
          <a:bodyPr wrap="none">
            <a:prstTxWarp prst="textIn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Comic Sans MS" pitchFamily="66" charset="0"/>
              </a:rPr>
              <a:t>Разминка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2514600" cy="2438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24618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1.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Одноклассницы.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Аня и Таня имеют фамилии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Строгова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Добрынина.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Какую фамилию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имеет каждая из девочек, если известно,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Таня и Добрынина — одноклассницы?</a:t>
            </a:r>
          </a:p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Друзья.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Петя и Миша имеют фамилии Белов и Чернов.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Какую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фамилию имеет каждый из ребят, если Петя на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года старше Белова?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11.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Три поросенка.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Жили-были три поросенка —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Ниф-Ниф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Наф-Наф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Нуф-Нуф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Решили они построить на зиму домики: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— из соломы, другой — из веток, третий — из камня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Кто какой домик построил, если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Ниф-Ниф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строил домик из веток и из камня,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Наф-Наф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не строил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домик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 веток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1331640" y="332656"/>
            <a:ext cx="4643470" cy="4857784"/>
          </a:xfrm>
          <a:prstGeom prst="rect">
            <a:avLst/>
          </a:prstGeom>
          <a:ln>
            <a:miter lim="800000"/>
            <a:headEnd/>
            <a:tailEnd/>
          </a:ln>
          <a:scene3d>
            <a:camera prst="isometricOffAxis2Left"/>
            <a:lightRig rig="flat" dir="tl">
              <a:rot lat="0" lon="0" rev="6600000"/>
            </a:lightRig>
          </a:scene3d>
          <a:sp3d>
            <a:bevelT/>
          </a:sp3d>
        </p:spPr>
        <p:txBody>
          <a:bodyPr>
            <a:normAutofit fontScale="92500"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dirty="0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Вспомнить?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dirty="0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dirty="0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Закрепить?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dirty="0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dirty="0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Оценить ?</a:t>
            </a:r>
            <a:endParaRPr lang="ru-RU" sz="4400" b="1" dirty="0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buFont typeface="Wingdings" pitchFamily="2" charset="2"/>
              <a:buNone/>
              <a:defRPr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216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112" y="188640"/>
            <a:ext cx="89644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Выполните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устно последовательно действия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а) (((80 • 4) + 180) : 25) • 14;					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в) (((900 : 150) • 80) + 240) : 18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б) (((70 – 56) • 3) + 14) : 4;						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г) (((200 – 101) : 3) + 37) :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9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</a:rPr>
              <a:t>Физкультминутка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Раз, два, три, четыре, пять —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 умеем мы считать.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Раз! Подняться потянуться. </a:t>
            </a:r>
            <a:endParaRPr lang="en-US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1950"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! Согнуться, разогнуться. </a:t>
            </a:r>
            <a:endParaRPr lang="en-US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1950"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! В ладоши три хлопка,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Головою три кивка. 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четыре - руки шире. 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Пять — руками помахать. </a:t>
            </a:r>
          </a:p>
          <a:p>
            <a:pPr indent="361950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Шесть — за парту тихо сесть. </a:t>
            </a:r>
          </a:p>
          <a:p>
            <a:pPr indent="361950">
              <a:defRPr/>
            </a:pPr>
            <a:endParaRPr lang="ru-RU" sz="2800" dirty="0"/>
          </a:p>
        </p:txBody>
      </p:sp>
      <p:pic>
        <p:nvPicPr>
          <p:cNvPr id="2050" name="Picture 2" descr="http://wdesk.ru/_ph/31/2/479419186.gif?150082405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679" y="476672"/>
            <a:ext cx="206765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justclickit.ru/smiles/image/sport/sport%20(954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582" y="1016732"/>
            <a:ext cx="160633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s02.infourok.ru/uploads/ex/0f25/0008600c-dae0a61b/hello_html_m46bd178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78224"/>
            <a:ext cx="1495790" cy="87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justclickit.ru/smiles/image/sport/sport%20(763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513957"/>
            <a:ext cx="887952" cy="93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www.podvalchik.ru/uploads/13/post-268313-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673" y="3289300"/>
            <a:ext cx="1731663" cy="90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mayli.ru/data/smiles/sportsmen-332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07148"/>
            <a:ext cx="1366820" cy="104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justclickit.ru/smiles/image/sport/sport%20(170)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51" y="4359900"/>
            <a:ext cx="1421194" cy="7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wdesk.ru/_ph/31/2/512056823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360" y="2416046"/>
            <a:ext cx="1325554" cy="132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smiles24.ru/data/smiles/smiles-emocii-110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304506"/>
            <a:ext cx="18764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2996" y="267035"/>
            <a:ext cx="6055821" cy="707306"/>
          </a:xfrm>
          <a:prstGeom prst="rect">
            <a:avLst/>
          </a:prstGeom>
          <a:noFill/>
        </p:spPr>
        <p:txBody>
          <a:bodyPr wrap="none">
            <a:prstTxWarp prst="textDoubleWave1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Arial" charset="0"/>
              </a:rPr>
              <a:t>РЕФЛЕКСИЯ:</a:t>
            </a:r>
          </a:p>
        </p:txBody>
      </p:sp>
      <p:pic>
        <p:nvPicPr>
          <p:cNvPr id="6" name="Рисунок 5" descr="1007or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588" y="172673"/>
            <a:ext cx="1586412" cy="89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1835696" y="1459789"/>
            <a:ext cx="70834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eaLnBrk="1" hangingPunct="1">
              <a:defRPr/>
            </a:pPr>
            <a:r>
              <a:rPr lang="ru-RU" alt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есть проблема, нужна помощь</a:t>
            </a:r>
            <a:endParaRPr lang="ru-RU" alt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endParaRPr lang="ru-RU" altLang="ru-RU" sz="28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endParaRPr lang="ru-RU" alt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r>
              <a:rPr lang="ru-RU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сё хорошо</a:t>
            </a:r>
            <a:endParaRPr lang="ru-RU" altLang="ru-RU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endParaRPr lang="ru-RU" alt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endParaRPr lang="ru-RU" altLang="ru-RU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defRPr/>
            </a:pPr>
            <a:r>
              <a:rPr lang="ru-RU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всё понятно</a:t>
            </a:r>
            <a:endParaRPr lang="ru-RU" altLang="ru-RU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st2.depositphotos.com/1431107/7237/v/950/depositphotos_72378917-Six-color-ha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t="2497" r="52064" b="68128"/>
          <a:stretch/>
        </p:blipFill>
        <p:spPr bwMode="auto">
          <a:xfrm>
            <a:off x="323528" y="1364495"/>
            <a:ext cx="1354460" cy="113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2" t="3437" r="13295" b="67973"/>
          <a:stretch/>
        </p:blipFill>
        <p:spPr bwMode="auto">
          <a:xfrm>
            <a:off x="301472" y="2677855"/>
            <a:ext cx="120642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://st2.depositphotos.com/1431107/7237/v/950/depositphotos_72378917-Six-color-ha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5" t="34841" r="13470" b="35628"/>
          <a:stretch/>
        </p:blipFill>
        <p:spPr bwMode="auto">
          <a:xfrm>
            <a:off x="256203" y="3856697"/>
            <a:ext cx="1296966" cy="111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825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500042"/>
            <a:ext cx="7075271" cy="923330"/>
          </a:xfrm>
          <a:prstGeom prst="rect">
            <a:avLst/>
          </a:prstGeom>
          <a:noFill/>
        </p:spPr>
        <p:txBody>
          <a:bodyPr wrap="none">
            <a:prstTxWarp prst="textDoubleWave1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Домашнее задание: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5750" y="2071688"/>
            <a:ext cx="850106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dirty="0" smtClean="0">
                <a:latin typeface="Comic Sans MS" pitchFamily="66" charset="0"/>
              </a:rPr>
              <a:t>§</a:t>
            </a:r>
            <a:r>
              <a:rPr lang="en-US" sz="6000" dirty="0" smtClean="0">
                <a:latin typeface="Comic Sans MS" pitchFamily="66" charset="0"/>
              </a:rPr>
              <a:t>16</a:t>
            </a:r>
            <a:r>
              <a:rPr lang="ru-RU" sz="6000" dirty="0" smtClean="0">
                <a:latin typeface="Comic Sans MS" pitchFamily="66" charset="0"/>
              </a:rPr>
              <a:t> </a:t>
            </a:r>
            <a:r>
              <a:rPr lang="ru-RU" sz="6000" dirty="0" smtClean="0">
                <a:latin typeface="Comic Sans MS" pitchFamily="66" charset="0"/>
              </a:rPr>
              <a:t>№ </a:t>
            </a:r>
            <a:r>
              <a:rPr lang="en-US" sz="6000" dirty="0" smtClean="0">
                <a:latin typeface="Comic Sans MS" pitchFamily="66" charset="0"/>
              </a:rPr>
              <a:t>390, 396</a:t>
            </a:r>
          </a:p>
          <a:p>
            <a:r>
              <a:rPr lang="ru-RU" sz="6000" dirty="0" smtClean="0">
                <a:latin typeface="Comic Sans MS" pitchFamily="66" charset="0"/>
              </a:rPr>
              <a:t>Доп.№ 419(3)</a:t>
            </a:r>
            <a:endParaRPr lang="ru-RU" sz="6000" dirty="0">
              <a:latin typeface="Comic Sans MS" pitchFamily="66" charset="0"/>
            </a:endParaRPr>
          </a:p>
          <a:p>
            <a:r>
              <a:rPr lang="ru-RU" sz="4000" dirty="0">
                <a:latin typeface="Comic Sans MS" pitchFamily="66" charset="0"/>
              </a:rPr>
              <a:t>    </a:t>
            </a:r>
          </a:p>
        </p:txBody>
      </p:sp>
      <p:sp>
        <p:nvSpPr>
          <p:cNvPr id="4" name="Прямоугольник 3"/>
          <p:cNvSpPr/>
          <p:nvPr/>
        </p:nvSpPr>
        <p:spPr>
          <a:xfrm rot="21250239">
            <a:off x="634506" y="3748761"/>
            <a:ext cx="7786742" cy="1637710"/>
          </a:xfrm>
          <a:prstGeom prst="rect">
            <a:avLst/>
          </a:prstGeom>
          <a:noFill/>
        </p:spPr>
        <p:txBody>
          <a:bodyPr wrap="none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ПЕРЕМЕНА!!!</a:t>
            </a:r>
          </a:p>
        </p:txBody>
      </p:sp>
      <p:pic>
        <p:nvPicPr>
          <p:cNvPr id="21509" name="Рисунок 4" descr="00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357188"/>
            <a:ext cx="15001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89393285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1571625"/>
            <a:ext cx="21145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835</TotalTime>
  <Words>239</Words>
  <Application>Microsoft Office PowerPoint</Application>
  <PresentationFormat>Экран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Истинность высказываний со словами «не», «и», «или».</dc:title>
  <dc:creator>comp</dc:creator>
  <cp:lastModifiedBy>user</cp:lastModifiedBy>
  <cp:revision>44</cp:revision>
  <dcterms:created xsi:type="dcterms:W3CDTF">2010-01-23T15:24:00Z</dcterms:created>
  <dcterms:modified xsi:type="dcterms:W3CDTF">2017-09-29T21:00:13Z</dcterms:modified>
</cp:coreProperties>
</file>